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9" r:id="rId4"/>
    <p:sldId id="265" r:id="rId5"/>
    <p:sldId id="258" r:id="rId6"/>
    <p:sldId id="261" r:id="rId7"/>
    <p:sldId id="270" r:id="rId8"/>
    <p:sldId id="263" r:id="rId9"/>
    <p:sldId id="260" r:id="rId10"/>
    <p:sldId id="266" r:id="rId11"/>
    <p:sldId id="271" r:id="rId12"/>
    <p:sldId id="262" r:id="rId13"/>
    <p:sldId id="267" r:id="rId14"/>
  </p:sldIdLst>
  <p:sldSz cx="9144000" cy="6858000" type="screen4x3"/>
  <p:notesSz cx="6794500" cy="10007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871" autoAdjust="0"/>
  </p:normalViewPr>
  <p:slideViewPr>
    <p:cSldViewPr>
      <p:cViewPr>
        <p:scale>
          <a:sx n="66" d="100"/>
          <a:sy n="66" d="100"/>
        </p:scale>
        <p:origin x="-1824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451A-FFF5-4210-BD0A-8C0D1C63C8E5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50888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3610"/>
            <a:ext cx="5435600" cy="45034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505483"/>
            <a:ext cx="2944283" cy="500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C39EC-312B-4256-8D05-610D76CFE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74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39EC-312B-4256-8D05-610D76CFE9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089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39EC-312B-4256-8D05-610D76CFE9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08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C39EC-312B-4256-8D05-610D76CFE9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508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79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34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35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801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6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72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7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4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4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12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53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B9950-4A57-4F8B-9B5D-81B64CB19DED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85FBF-EA1E-4314-9587-E6EDBA50DB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17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9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!Мероприятия\2014 Форум\creative\1024х768-Заста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1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5183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35147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50257"/>
            <a:ext cx="4644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ДЕЛОВАЯ ПРОГРАММА ФОРУМА</a:t>
            </a:r>
          </a:p>
          <a:p>
            <a:pPr algn="just"/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Пленарное заседание</a:t>
            </a: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Научно-практические конгрессы</a:t>
            </a: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Презентации проектов и программ</a:t>
            </a: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Молодежная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программа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Культурная программа</a:t>
            </a: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Награждение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победителей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Всероссийского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конкурса проектов по здоровому образу жизни (конкурс Министерства здравоохранения РФ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57" b="4945"/>
          <a:stretch/>
        </p:blipFill>
        <p:spPr>
          <a:xfrm>
            <a:off x="4644009" y="1335147"/>
            <a:ext cx="4502758" cy="24878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23" b="9466"/>
          <a:stretch/>
        </p:blipFill>
        <p:spPr>
          <a:xfrm>
            <a:off x="4637112" y="3822976"/>
            <a:ext cx="4509654" cy="248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409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35147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50257"/>
            <a:ext cx="46440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НАУЧНО-ПРАКТИЧЕСКИЕ КОНГРЕССЫ*</a:t>
            </a:r>
            <a:endParaRPr lang="ru-RU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населения и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здравоохранения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населения и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развитие массового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спорта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населения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и развитие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населения и развитие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культуры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населения и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развитие сельского хозяйства 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населения и охрана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природы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населения, трудовые отношения и социальная защита 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населения и средства массовой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информации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населения и развитие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территорий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населения и общественные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институты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*Конкретная тематика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научно-практических </a:t>
            </a:r>
            <a:r>
              <a:rPr lang="ru-RU" sz="1200" b="1">
                <a:latin typeface="Arial Narrow" panose="020B0606020202030204" pitchFamily="34" charset="0"/>
                <a:cs typeface="Times New Roman" panose="02020603050405020304" pitchFamily="18" charset="0"/>
              </a:rPr>
              <a:t>мероприятий Ф</a:t>
            </a:r>
            <a:r>
              <a:rPr lang="ru-RU" sz="1200" b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орума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будет определена по согласованию с профильными министерствами и ведомствами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97" b="3635"/>
          <a:stretch/>
        </p:blipFill>
        <p:spPr>
          <a:xfrm>
            <a:off x="4644000" y="1335147"/>
            <a:ext cx="4500000" cy="2489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44"/>
          <a:stretch/>
        </p:blipFill>
        <p:spPr>
          <a:xfrm>
            <a:off x="4644008" y="3819424"/>
            <a:ext cx="4499992" cy="2489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992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35147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50257"/>
            <a:ext cx="46440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ВЫСТАВКА ФОРУМА</a:t>
            </a:r>
          </a:p>
          <a:p>
            <a:pPr algn="just"/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Тематические разделы</a:t>
            </a:r>
            <a:r>
              <a:rPr lang="en-US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en-US" sz="12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2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Здоровое питание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Оздоровление</a:t>
            </a:r>
            <a:endParaRPr lang="en-US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Профилактика заболеваний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диагностика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восстановительная медицина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Окружающая среда (вода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воздух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земля)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Инновации</a:t>
            </a:r>
            <a:endParaRPr lang="en-US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Биотехнологии</a:t>
            </a:r>
            <a:endParaRPr lang="en-US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Лечебный и оздоровительный туризм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22" b="19592"/>
          <a:stretch/>
        </p:blipFill>
        <p:spPr>
          <a:xfrm>
            <a:off x="4644008" y="3823714"/>
            <a:ext cx="4500000" cy="2485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" b="17188"/>
          <a:stretch/>
        </p:blipFill>
        <p:spPr>
          <a:xfrm>
            <a:off x="4644008" y="1335147"/>
            <a:ext cx="4508779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77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4234" cy="68656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35147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9071" y="3566839"/>
            <a:ext cx="4860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99" b="24942"/>
          <a:stretch/>
        </p:blipFill>
        <p:spPr>
          <a:xfrm>
            <a:off x="-6948" y="4215973"/>
            <a:ext cx="4681728" cy="208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7" t="18099" r="1576" b="15671"/>
          <a:stretch/>
        </p:blipFill>
        <p:spPr>
          <a:xfrm>
            <a:off x="0" y="1332000"/>
            <a:ext cx="4661259" cy="232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647" b="2731"/>
          <a:stretch/>
        </p:blipFill>
        <p:spPr>
          <a:xfrm>
            <a:off x="4670334" y="1338107"/>
            <a:ext cx="4473666" cy="2315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38" b="21181"/>
          <a:stretch/>
        </p:blipFill>
        <p:spPr>
          <a:xfrm>
            <a:off x="4686739" y="4221089"/>
            <a:ext cx="4486623" cy="208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703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93" b="2680"/>
          <a:stretch/>
        </p:blipFill>
        <p:spPr>
          <a:xfrm>
            <a:off x="0" y="1340768"/>
            <a:ext cx="9144000" cy="49685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3960000"/>
            <a:ext cx="3433554" cy="229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000" y="1435703"/>
            <a:ext cx="3437759" cy="22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00" y="1436400"/>
            <a:ext cx="3432725" cy="22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8000" y="3960000"/>
            <a:ext cx="3432725" cy="22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3186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33" y="1338108"/>
            <a:ext cx="9123218" cy="49697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50257"/>
            <a:ext cx="4644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МЕЖГОСУДАРСТВЕННЫЙ ФОРУМ ГОСУДАРСТВ-УЧАСТНИКОВ СНГ «ЗДОРОВЬЕ НАСЕЛЕНИЯ – ОСНОВА ПРОЦВЕТАНИЯ СТРАН СОДРУЖЕСТВА» </a:t>
            </a: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Ежегодная междисциплинарная площадка для обсуждения, обмена опытом и демонстрации практических достижений в реализации государственных, общественных и корпоративных программ в сфере повышения качества жизни, охраны здоровья населения,. формирования здорового образа жизни, внедрения </a:t>
            </a:r>
            <a:r>
              <a:rPr lang="ru-RU" sz="12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технологий, охраны окружающей среды и развития массовых видов спорта в странах Содружества. 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Организатором Форума выступает Общероссийская общественная организация </a:t>
            </a:r>
            <a:r>
              <a:rPr lang="ru-RU" sz="1200" b="1" dirty="0" smtClean="0">
                <a:latin typeface="Arial Narrow" panose="020B0606020202030204" pitchFamily="34" charset="0"/>
                <a:cs typeface="Times New Roman"/>
              </a:rPr>
              <a:t>«Лига здоровья нации».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8" b="16976"/>
          <a:stretch/>
        </p:blipFill>
        <p:spPr>
          <a:xfrm>
            <a:off x="4657807" y="1338108"/>
            <a:ext cx="4486193" cy="2486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40" b="3615"/>
          <a:stretch/>
        </p:blipFill>
        <p:spPr>
          <a:xfrm>
            <a:off x="4657807" y="3825044"/>
            <a:ext cx="4486193" cy="248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76133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350256"/>
            <a:ext cx="46440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atin typeface="Arial Narrow" panose="020B0606020202030204" pitchFamily="34" charset="0"/>
              <a:cs typeface="Times New Roman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/>
              </a:rPr>
              <a:t>ФОРУМ ПРОВОДИТСЯ: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/>
            </a:endParaRPr>
          </a:p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ри содействии: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Администрации Президента Российской Федерации, Министерства иностранных дел Российской Федерации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Министерства здравоохранения Российской Федерации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Министерства спорта Российской Федерации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Министерства культуры Российской Федерации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Министерства образования и науки Российской Федерации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Министерства сельского хозяйства Российской Федерации, Федеральной службы Российской Федерации по надзору в сфере защиты прав потребителей и благополучия человека, Федерального медико-биологического агентства Российской Федерации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Федерального агентства Российской Федерации по печати и массовым коммуникациям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администраций субъектов Российской Федерации.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ри поддержке: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Исполнительного комитета СНГ, Совета по гуманитарному сотрудничеству государств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участников СНГ, Межгосударственного фонда гуманитарного сотрудничества государств-участников СНГ, органов исполнительной власти стран СНГ.</a:t>
            </a:r>
          </a:p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под эгидой: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Совета по сотрудничеству в области здравоохранения СНГ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20" b="1114"/>
          <a:stretch/>
        </p:blipFill>
        <p:spPr>
          <a:xfrm>
            <a:off x="4662000" y="1340768"/>
            <a:ext cx="4485600" cy="248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75" b="10073"/>
          <a:stretch/>
        </p:blipFill>
        <p:spPr>
          <a:xfrm>
            <a:off x="4662000" y="3822975"/>
            <a:ext cx="4485600" cy="2484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927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50257"/>
            <a:ext cx="46440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ВСЕРОССИЙСКИЙ ФОРУМ</a:t>
            </a:r>
          </a:p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2005 по 2011 годы Форум проводился в формате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Всероссийского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2005 год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Всестороннее обсуждение демографической ситуации в России. Выработка рекомендаций по преодолению демографического кризиса. </a:t>
            </a: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2006 год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Обсуждение вопросов социальной государственной стратегии. Выработка рекомендаций по модернизации отраслей социальной сферы и усилению действенности государственной политики в этой области. </a:t>
            </a: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2007 год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Обсуждение хода реализации приоритетных национальных проектов. Вовлечение структур гражданского общества в реализацию приоритетных национальных проектов.</a:t>
            </a: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2008 год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– Обсуждение Концепции государственной демографической политики. Вовлечение структур гражданского общества в её реализацию.</a:t>
            </a:r>
            <a:b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2009 год 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Обсуждение Концепции социально-экономического развития РФ на период до 2020 года в контексте развития человеческого потенциала, охраны здоровья, повышения качества и уровня жизни населения.</a:t>
            </a: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2010 год 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Обсуждение государственной стратегии формирования здорового образа жизни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в том числе сокращение потребления табачной и алкогольной продукции.</a:t>
            </a: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2011 год 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Обсуждение вопросов охраны здоровья населения, развития человеческого потенциала, повышения качества и уровня жизни граждан РФ.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16" b="453"/>
          <a:stretch/>
        </p:blipFill>
        <p:spPr>
          <a:xfrm>
            <a:off x="4644008" y="1338108"/>
            <a:ext cx="4504167" cy="2486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75"/>
          <a:stretch/>
        </p:blipFill>
        <p:spPr>
          <a:xfrm>
            <a:off x="4641681" y="3825044"/>
            <a:ext cx="4502319" cy="248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7035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33" y="1350257"/>
            <a:ext cx="46316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МЕЖГОСУДАРСТВЕННЫЙ ФОРУМ</a:t>
            </a:r>
          </a:p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Начиная с 2012 года Форум проводится в формате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Межгосударственного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    </a:t>
            </a:r>
          </a:p>
          <a:p>
            <a:pPr algn="just"/>
            <a:endParaRPr lang="en-US" sz="12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2012 год 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Обсуждение вопросов развития сотрудничества стран СНГ в сфере повышения качества и уровня жизни населения, населения, формирования здорового образа жизни и развития спорта.</a:t>
            </a: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2013 год 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Обсуждение вопросов сотрудничества государств-участников СНГ в области предотвращения негативного влияния факторов окружающей среды на здоровье населения.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46" b="-196"/>
          <a:stretch/>
        </p:blipFill>
        <p:spPr>
          <a:xfrm>
            <a:off x="4644008" y="1338109"/>
            <a:ext cx="4504167" cy="24848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68" b="8310"/>
          <a:stretch/>
        </p:blipFill>
        <p:spPr>
          <a:xfrm>
            <a:off x="4648182" y="3801221"/>
            <a:ext cx="4499993" cy="2508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386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33" y="1350257"/>
            <a:ext cx="46316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СТАТИСТИКА</a:t>
            </a:r>
          </a:p>
          <a:p>
            <a:pPr algn="just"/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150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компаний и организаций участниц выставки из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34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Федерации и 10 стран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СНГ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5000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посетителей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Информационные партнеры Форума:  Первый канал, ВГТРК, ТВЦ, МГТРК МИР, Москва 24, печатные и электронными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СМИ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8000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 выставочной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площади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12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делегатов из Субъектов Российской Федерации (представители органов власти, общественных организаций, производители товаров и услуг) и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50 делегатов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из стран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СНГ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08" b="4069"/>
          <a:stretch/>
        </p:blipFill>
        <p:spPr>
          <a:xfrm>
            <a:off x="4644008" y="1340768"/>
            <a:ext cx="4502535" cy="2484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03" b="1"/>
          <a:stretch/>
        </p:blipFill>
        <p:spPr>
          <a:xfrm>
            <a:off x="4644008" y="3825044"/>
            <a:ext cx="4502535" cy="24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57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19" b="-731"/>
          <a:stretch/>
        </p:blipFill>
        <p:spPr>
          <a:xfrm>
            <a:off x="4644008" y="1338108"/>
            <a:ext cx="4499993" cy="2484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357298"/>
            <a:ext cx="4643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XXII заседание Совета по сотрудничеству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области здравоохранения СНГ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рамках 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II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Межгосударственного форума государств-участников СНГ «Здоровье населения – основа процветания стран Содружества» состоялось XXII заседание Совета по отраслевому сотрудничеству в области здравоохранения СНГ, на котором было принято 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решение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считать целесообразным придать Межгосударственному форуму «Здоровье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населения – основа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процветания стран Содружества» статус ежегодного мероприятия, проводимого под эгидой Совета по сотрудничеству в области здравоохранения Содружества Независимых Государств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" b="16760"/>
          <a:stretch/>
        </p:blipFill>
        <p:spPr>
          <a:xfrm>
            <a:off x="4644008" y="3825045"/>
            <a:ext cx="4499992" cy="2484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85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335147"/>
            <a:ext cx="9144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3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38" b="25531"/>
          <a:stretch/>
        </p:blipFill>
        <p:spPr>
          <a:xfrm>
            <a:off x="1" y="1338108"/>
            <a:ext cx="9144000" cy="497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50257"/>
            <a:ext cx="46440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ФОРУМ – 2014</a:t>
            </a:r>
          </a:p>
          <a:p>
            <a:pPr algn="just"/>
            <a:endParaRPr lang="ru-RU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 2014 году принято решение о параллельном проведении двух мероприятий: Межгосударственного форума «Здоровье населения – основа процветания стран Содружества» и Всероссийского форума «Здоровье нации – основа процветания России». </a:t>
            </a:r>
          </a:p>
          <a:p>
            <a:pPr algn="just"/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Дата проведения</a:t>
            </a:r>
            <a:r>
              <a:rPr lang="en-US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18-20 июня 2014 года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2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Место проведения</a:t>
            </a:r>
            <a:r>
              <a:rPr lang="en-US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Москва,</a:t>
            </a:r>
            <a:r>
              <a:rPr lang="en-US" sz="1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Выставочный комплекс </a:t>
            </a:r>
            <a:r>
              <a:rPr lang="en-US" sz="1200" dirty="0" smtClean="0">
                <a:latin typeface="Arial Narrow" panose="020B0606020202030204" pitchFamily="34" charset="0"/>
                <a:cs typeface="Times New Roman"/>
              </a:rPr>
              <a:t>«</a:t>
            </a:r>
            <a:r>
              <a:rPr lang="ru-RU" sz="1200" dirty="0" smtClean="0">
                <a:latin typeface="Arial Narrow" panose="020B0606020202030204" pitchFamily="34" charset="0"/>
                <a:cs typeface="Times New Roman"/>
              </a:rPr>
              <a:t>Гостиный двор</a:t>
            </a:r>
            <a:r>
              <a:rPr lang="en-US" sz="1200" dirty="0" smtClean="0">
                <a:latin typeface="Arial Narrow" panose="020B0606020202030204" pitchFamily="34" charset="0"/>
                <a:cs typeface="Times New Roman"/>
              </a:rPr>
              <a:t>».</a:t>
            </a:r>
            <a:endParaRPr lang="en-US" sz="1200" b="1" dirty="0">
              <a:latin typeface="Arial Narrow" panose="020B0606020202030204" pitchFamily="34" charset="0"/>
              <a:cs typeface="Times New Roman"/>
            </a:endParaRPr>
          </a:p>
          <a:p>
            <a:pPr algn="just"/>
            <a:endParaRPr lang="en-US" sz="1200" b="1" dirty="0" smtClean="0">
              <a:latin typeface="Arial Narrow" panose="020B0606020202030204" pitchFamily="34" charset="0"/>
              <a:cs typeface="Times New Roman"/>
            </a:endParaRPr>
          </a:p>
          <a:p>
            <a:pPr algn="just"/>
            <a:r>
              <a:rPr lang="ru-RU" sz="1200" b="1" dirty="0" smtClean="0">
                <a:latin typeface="Arial Narrow" panose="020B0606020202030204" pitchFamily="34" charset="0"/>
                <a:cs typeface="Times New Roman"/>
              </a:rPr>
              <a:t>Основная цель:</a:t>
            </a:r>
          </a:p>
          <a:p>
            <a:pPr algn="just"/>
            <a:endParaRPr lang="en-US" sz="1200" b="1" dirty="0">
              <a:latin typeface="Arial Narrow" panose="020B0606020202030204" pitchFamily="34" charset="0"/>
              <a:cs typeface="Times New Roman"/>
            </a:endParaRP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Times New Roman"/>
              </a:rPr>
              <a:t>Выработка предложений по созданию Единой </a:t>
            </a:r>
            <a:r>
              <a:rPr lang="ru-RU" sz="1200" dirty="0" err="1" smtClean="0">
                <a:latin typeface="Arial Narrow" panose="020B0606020202030204" pitchFamily="34" charset="0"/>
                <a:cs typeface="Times New Roman"/>
              </a:rPr>
              <a:t>здоровьесберегающей</a:t>
            </a:r>
            <a:r>
              <a:rPr lang="ru-RU" sz="1200" dirty="0" smtClean="0">
                <a:latin typeface="Arial Narrow" panose="020B0606020202030204" pitchFamily="34" charset="0"/>
                <a:cs typeface="Times New Roman"/>
              </a:rPr>
              <a:t> профилактической среды и реализации Стратегии </a:t>
            </a:r>
            <a:r>
              <a:rPr lang="en-US" sz="1200" dirty="0" smtClean="0">
                <a:latin typeface="Arial Narrow" panose="020B0606020202030204" pitchFamily="34" charset="0"/>
                <a:cs typeface="Times New Roman"/>
              </a:rPr>
              <a:t>«</a:t>
            </a:r>
            <a:r>
              <a:rPr lang="ru-RU" sz="1200" dirty="0" smtClean="0">
                <a:latin typeface="Arial Narrow" panose="020B0606020202030204" pitchFamily="34" charset="0"/>
                <a:cs typeface="Times New Roman"/>
              </a:rPr>
              <a:t>Здоровье народов Содружества Независимых Государств</a:t>
            </a:r>
            <a:r>
              <a:rPr lang="en-US" sz="1200" dirty="0">
                <a:latin typeface="Arial Narrow" panose="020B0606020202030204" pitchFamily="34" charset="0"/>
                <a:cs typeface="Times New Roman"/>
              </a:rPr>
              <a:t>»</a:t>
            </a:r>
            <a:r>
              <a:rPr lang="ru-RU" sz="1200" dirty="0" smtClean="0">
                <a:latin typeface="Arial Narrow" panose="020B0606020202030204" pitchFamily="34" charset="0"/>
                <a:cs typeface="Times New Roman"/>
              </a:rPr>
              <a:t> (принята на </a:t>
            </a:r>
            <a:r>
              <a:rPr lang="en-US" sz="1200" dirty="0" smtClean="0">
                <a:latin typeface="Arial Narrow" panose="020B0606020202030204" pitchFamily="34" charset="0"/>
                <a:cs typeface="Times New Roman"/>
              </a:rPr>
              <a:t>XXII </a:t>
            </a:r>
            <a:r>
              <a:rPr lang="ru-RU" sz="1200" dirty="0" smtClean="0">
                <a:latin typeface="Arial Narrow" panose="020B0606020202030204" pitchFamily="34" charset="0"/>
                <a:cs typeface="Times New Roman"/>
              </a:rPr>
              <a:t>заседании Совета по сотрудничеству в области здравоохранения СНГ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29 мая 2013 года</a:t>
            </a:r>
            <a:r>
              <a:rPr lang="ru-RU" sz="1200" dirty="0" smtClean="0">
                <a:latin typeface="Arial Narrow" panose="020B0606020202030204" pitchFamily="34" charset="0"/>
                <a:cs typeface="Times New Roman"/>
              </a:rPr>
              <a:t>)</a:t>
            </a:r>
            <a:r>
              <a:rPr lang="en-US" sz="1200" dirty="0" smtClean="0">
                <a:latin typeface="Arial Narrow" panose="020B0606020202030204" pitchFamily="34" charset="0"/>
                <a:cs typeface="Times New Roman"/>
              </a:rPr>
              <a:t>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110"/>
          <a:stretch/>
        </p:blipFill>
        <p:spPr>
          <a:xfrm>
            <a:off x="4644008" y="1335146"/>
            <a:ext cx="4499993" cy="2484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" b="16971"/>
          <a:stretch/>
        </p:blipFill>
        <p:spPr>
          <a:xfrm>
            <a:off x="4644009" y="3822975"/>
            <a:ext cx="4499992" cy="24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59751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735</Words>
  <Application>Microsoft Office PowerPoint</Application>
  <PresentationFormat>Экран (4:3)</PresentationFormat>
  <Paragraphs>105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a.ovechkin</cp:lastModifiedBy>
  <cp:revision>136</cp:revision>
  <dcterms:created xsi:type="dcterms:W3CDTF">2013-11-20T09:15:11Z</dcterms:created>
  <dcterms:modified xsi:type="dcterms:W3CDTF">2013-11-22T13:07:09Z</dcterms:modified>
</cp:coreProperties>
</file>